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Merriweather"/>
      <p:regular r:id="rId15"/>
    </p:embeddedFont>
    <p:embeddedFont>
      <p:font typeface="Merriweather"/>
      <p:regular r:id="rId16"/>
    </p:embeddedFont>
    <p:embeddedFont>
      <p:font typeface="Merriweather"/>
      <p:regular r:id="rId17"/>
    </p:embeddedFont>
    <p:embeddedFont>
      <p:font typeface="Merriweather"/>
      <p:regular r:id="rId18"/>
    </p:embeddedFont>
    <p:embeddedFont>
      <p:font typeface="Merriweather"/>
      <p:regular r:id="rId19"/>
    </p:embeddedFont>
    <p:embeddedFont>
      <p:font typeface="Merriweather"/>
      <p:regular r:id="rId20"/>
    </p:embeddedFont>
    <p:embeddedFont>
      <p:font typeface="Merriweather"/>
      <p:regular r:id="rId21"/>
    </p:embeddedFont>
    <p:embeddedFont>
      <p:font typeface="Merriweather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Relationship Id="rId21" Type="http://schemas.openxmlformats.org/officeDocument/2006/relationships/font" Target="fonts/font7.fntdata"/><Relationship Id="rId22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609D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318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318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preview--befit-journey-tracker.lovable.app/dashboard" TargetMode="External"/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image" Target="../media/image-3-5.png"/><Relationship Id="rId6" Type="http://schemas.openxmlformats.org/officeDocument/2006/relationships/image" Target="../media/image-3-6.png"/><Relationship Id="rId7" Type="http://schemas.openxmlformats.org/officeDocument/2006/relationships/slideLayout" Target="../slideLayouts/slideLayout4.xml"/><Relationship Id="rId8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image" Target="../media/image-5-6.png"/><Relationship Id="rId7" Type="http://schemas.openxmlformats.org/officeDocument/2006/relationships/slideLayout" Target="../slideLayouts/slideLayout6.xml"/><Relationship Id="rId8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hyperlink" Target="https://preview--befit-journey-tracker.lovable.app/" TargetMode="External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>
              <a:alpha val="80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863798" y="2868454"/>
            <a:ext cx="6468547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BeFit Journey Tracker</a:t>
            </a:r>
            <a:endParaRPr lang="en-US" sz="4850" dirty="0"/>
          </a:p>
        </p:txBody>
      </p:sp>
      <p:sp>
        <p:nvSpPr>
          <p:cNvPr id="5" name="Text 2"/>
          <p:cNvSpPr/>
          <p:nvPr/>
        </p:nvSpPr>
        <p:spPr>
          <a:xfrm>
            <a:off x="863798" y="4009906"/>
            <a:ext cx="1290280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 personalised fitness tracking platform to motivate your healthy habits.</a:t>
            </a:r>
            <a:endParaRPr lang="en-US" sz="1900" dirty="0"/>
          </a:p>
        </p:txBody>
      </p:sp>
      <p:pic>
        <p:nvPicPr>
          <p:cNvPr id="6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798" y="4682371"/>
            <a:ext cx="6739414" cy="67877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2006441"/>
            <a:ext cx="6170771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Project Overview</a:t>
            </a:r>
            <a:endParaRPr lang="en-US" sz="4850" dirty="0"/>
          </a:p>
        </p:txBody>
      </p:sp>
      <p:sp>
        <p:nvSpPr>
          <p:cNvPr id="3" name="Text 1"/>
          <p:cNvSpPr/>
          <p:nvPr/>
        </p:nvSpPr>
        <p:spPr>
          <a:xfrm>
            <a:off x="863798" y="3394710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Motivation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863798" y="4027051"/>
            <a:ext cx="6150293" cy="19740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BeFit Journey Tracker is a web platform that helps users monitor and improve their fitness journey. It provides a personalized dashboard to track workouts, nutrition, and progress, allowing users to set health goals and achieve them effectively.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7623929" y="3394710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Goal</a:t>
            </a:r>
            <a:endParaRPr lang="en-US" sz="2400" dirty="0"/>
          </a:p>
        </p:txBody>
      </p:sp>
      <p:sp>
        <p:nvSpPr>
          <p:cNvPr id="6" name="Text 4"/>
          <p:cNvSpPr/>
          <p:nvPr/>
        </p:nvSpPr>
        <p:spPr>
          <a:xfrm>
            <a:off x="7623929" y="4027051"/>
            <a:ext cx="6150293" cy="11844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The platform aims to motivate users to adopt consistent healthy habits by providing insights and making fitness logging seamless.</a:t>
            </a:r>
            <a:endParaRPr lang="en-US" sz="19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1569601"/>
            <a:ext cx="6170771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Key Features</a:t>
            </a:r>
            <a:endParaRPr lang="en-US" sz="4850" dirty="0"/>
          </a:p>
        </p:txBody>
      </p:sp>
      <p:sp>
        <p:nvSpPr>
          <p:cNvPr id="3" name="Shape 1"/>
          <p:cNvSpPr/>
          <p:nvPr/>
        </p:nvSpPr>
        <p:spPr>
          <a:xfrm>
            <a:off x="863798" y="3112175"/>
            <a:ext cx="555308" cy="555308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56370" y="3158430"/>
            <a:ext cx="370165" cy="462796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665923" y="3112175"/>
            <a:ext cx="3612952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User-friendly dashboard</a:t>
            </a:r>
            <a:endParaRPr lang="en-US" sz="2400" dirty="0"/>
          </a:p>
        </p:txBody>
      </p:sp>
      <p:sp>
        <p:nvSpPr>
          <p:cNvPr id="6" name="Shape 3"/>
          <p:cNvSpPr/>
          <p:nvPr/>
        </p:nvSpPr>
        <p:spPr>
          <a:xfrm>
            <a:off x="7438668" y="3112175"/>
            <a:ext cx="555308" cy="555308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1239" y="3158430"/>
            <a:ext cx="370165" cy="462796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8240792" y="3112175"/>
            <a:ext cx="3461147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Daily progress tracking</a:t>
            </a:r>
            <a:endParaRPr lang="en-US" sz="2400" dirty="0"/>
          </a:p>
        </p:txBody>
      </p:sp>
      <p:sp>
        <p:nvSpPr>
          <p:cNvPr id="9" name="Shape 5"/>
          <p:cNvSpPr/>
          <p:nvPr/>
        </p:nvSpPr>
        <p:spPr>
          <a:xfrm>
            <a:off x="863798" y="4469606"/>
            <a:ext cx="555308" cy="555308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370" y="4515862"/>
            <a:ext cx="370165" cy="462796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665923" y="4469606"/>
            <a:ext cx="3698677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Workout &amp; nutrition logs</a:t>
            </a:r>
            <a:endParaRPr lang="en-US" sz="2400" dirty="0"/>
          </a:p>
        </p:txBody>
      </p:sp>
      <p:sp>
        <p:nvSpPr>
          <p:cNvPr id="12" name="Shape 7"/>
          <p:cNvSpPr/>
          <p:nvPr/>
        </p:nvSpPr>
        <p:spPr>
          <a:xfrm>
            <a:off x="7438668" y="4469606"/>
            <a:ext cx="555308" cy="555308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1239" y="4515862"/>
            <a:ext cx="370165" cy="462796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8240792" y="4469606"/>
            <a:ext cx="4234101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Goal setting &amp; achievements</a:t>
            </a:r>
            <a:endParaRPr lang="en-US" sz="2400" dirty="0"/>
          </a:p>
        </p:txBody>
      </p:sp>
      <p:sp>
        <p:nvSpPr>
          <p:cNvPr id="15" name="Shape 9"/>
          <p:cNvSpPr/>
          <p:nvPr/>
        </p:nvSpPr>
        <p:spPr>
          <a:xfrm>
            <a:off x="863798" y="5827038"/>
            <a:ext cx="555308" cy="555308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pic>
        <p:nvPicPr>
          <p:cNvPr id="1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6370" y="5873294"/>
            <a:ext cx="370165" cy="462796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1665923" y="5827038"/>
            <a:ext cx="4695944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Personalized recommendations</a:t>
            </a:r>
            <a:endParaRPr lang="en-US" sz="2400" dirty="0"/>
          </a:p>
        </p:txBody>
      </p:sp>
      <p:sp>
        <p:nvSpPr>
          <p:cNvPr id="18" name="Shape 11"/>
          <p:cNvSpPr/>
          <p:nvPr/>
        </p:nvSpPr>
        <p:spPr>
          <a:xfrm>
            <a:off x="7438668" y="5827038"/>
            <a:ext cx="555308" cy="555308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pic>
        <p:nvPicPr>
          <p:cNvPr id="19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31239" y="5873294"/>
            <a:ext cx="370165" cy="462796"/>
          </a:xfrm>
          <a:prstGeom prst="rect">
            <a:avLst/>
          </a:prstGeom>
        </p:spPr>
      </p:pic>
      <p:sp>
        <p:nvSpPr>
          <p:cNvPr id="20" name="Text 12"/>
          <p:cNvSpPr/>
          <p:nvPr/>
        </p:nvSpPr>
        <p:spPr>
          <a:xfrm>
            <a:off x="8240792" y="5827038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Responsive design</a:t>
            </a:r>
            <a:endParaRPr lang="en-US" sz="24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2425898"/>
            <a:ext cx="6170771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Tech Stack Used</a:t>
            </a:r>
            <a:endParaRPr lang="en-US" sz="4850" dirty="0"/>
          </a:p>
        </p:txBody>
      </p:sp>
      <p:sp>
        <p:nvSpPr>
          <p:cNvPr id="3" name="Text 1"/>
          <p:cNvSpPr/>
          <p:nvPr/>
        </p:nvSpPr>
        <p:spPr>
          <a:xfrm>
            <a:off x="863798" y="3814167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Frontend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863798" y="4446508"/>
            <a:ext cx="3898940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React.js (with Hooks &amp; Context API)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863798" y="5322451"/>
            <a:ext cx="3898940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Tailwind CSS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5372576" y="3814167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Backend</a:t>
            </a:r>
            <a:endParaRPr lang="en-US" sz="2400" dirty="0"/>
          </a:p>
        </p:txBody>
      </p:sp>
      <p:sp>
        <p:nvSpPr>
          <p:cNvPr id="7" name="Text 5"/>
          <p:cNvSpPr/>
          <p:nvPr/>
        </p:nvSpPr>
        <p:spPr>
          <a:xfrm>
            <a:off x="5372576" y="4446508"/>
            <a:ext cx="3898940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Node.js + Express.js</a:t>
            </a:r>
            <a:endParaRPr lang="en-US" sz="1900" dirty="0"/>
          </a:p>
        </p:txBody>
      </p:sp>
      <p:sp>
        <p:nvSpPr>
          <p:cNvPr id="8" name="Text 6"/>
          <p:cNvSpPr/>
          <p:nvPr/>
        </p:nvSpPr>
        <p:spPr>
          <a:xfrm>
            <a:off x="5372576" y="4927640"/>
            <a:ext cx="3898940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MongoDB</a:t>
            </a:r>
            <a:endParaRPr lang="en-US" sz="1900" dirty="0"/>
          </a:p>
        </p:txBody>
      </p:sp>
      <p:sp>
        <p:nvSpPr>
          <p:cNvPr id="9" name="Text 7"/>
          <p:cNvSpPr/>
          <p:nvPr/>
        </p:nvSpPr>
        <p:spPr>
          <a:xfrm>
            <a:off x="9881354" y="3814167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Deployment</a:t>
            </a:r>
            <a:endParaRPr lang="en-US" sz="2400" dirty="0"/>
          </a:p>
        </p:txBody>
      </p:sp>
      <p:sp>
        <p:nvSpPr>
          <p:cNvPr id="10" name="Text 8"/>
          <p:cNvSpPr/>
          <p:nvPr/>
        </p:nvSpPr>
        <p:spPr>
          <a:xfrm>
            <a:off x="9881354" y="4446508"/>
            <a:ext cx="3898940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Vercel / Netlify (Frontend)</a:t>
            </a:r>
            <a:endParaRPr lang="en-US" sz="1900" dirty="0"/>
          </a:p>
        </p:txBody>
      </p:sp>
      <p:sp>
        <p:nvSpPr>
          <p:cNvPr id="11" name="Text 9"/>
          <p:cNvSpPr/>
          <p:nvPr/>
        </p:nvSpPr>
        <p:spPr>
          <a:xfrm>
            <a:off x="9881354" y="4927640"/>
            <a:ext cx="3898940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Render / Heroku (Backend)</a:t>
            </a:r>
            <a:endParaRPr lang="en-US" sz="19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690682"/>
            <a:ext cx="7038618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050"/>
              </a:lnSpc>
              <a:buNone/>
            </a:pPr>
            <a:r>
              <a:rPr lang="en-US" sz="4850" dirty="0">
                <a:solidFill>
                  <a:srgbClr val="00000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Implementation Details</a:t>
            </a:r>
            <a:endParaRPr lang="en-US" sz="48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57230" y="1955602"/>
            <a:ext cx="1064419" cy="87915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915847" y="2273022"/>
            <a:ext cx="347067" cy="4338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3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1</a:t>
            </a:r>
            <a:endParaRPr lang="en-US" sz="2700" dirty="0"/>
          </a:p>
        </p:txBody>
      </p:sp>
      <p:sp>
        <p:nvSpPr>
          <p:cNvPr id="5" name="Text 2"/>
          <p:cNvSpPr/>
          <p:nvPr/>
        </p:nvSpPr>
        <p:spPr>
          <a:xfrm>
            <a:off x="4868466" y="2202418"/>
            <a:ext cx="2228017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Authentication</a:t>
            </a:r>
            <a:endParaRPr lang="en-US" sz="2400" dirty="0"/>
          </a:p>
        </p:txBody>
      </p:sp>
      <p:sp>
        <p:nvSpPr>
          <p:cNvPr id="6" name="Shape 3"/>
          <p:cNvSpPr/>
          <p:nvPr/>
        </p:nvSpPr>
        <p:spPr>
          <a:xfrm>
            <a:off x="4683323" y="2850356"/>
            <a:ext cx="9021604" cy="15240"/>
          </a:xfrm>
          <a:prstGeom prst="roundRect">
            <a:avLst>
              <a:gd name="adj" fmla="val 680244"/>
            </a:avLst>
          </a:prstGeom>
          <a:solidFill>
            <a:srgbClr val="194A99"/>
          </a:solidFill>
          <a:ln/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4902" y="2896433"/>
            <a:ext cx="2128957" cy="87915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3915847" y="3119080"/>
            <a:ext cx="347067" cy="4338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3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2</a:t>
            </a:r>
            <a:endParaRPr lang="en-US" sz="2700" dirty="0"/>
          </a:p>
        </p:txBody>
      </p:sp>
      <p:sp>
        <p:nvSpPr>
          <p:cNvPr id="9" name="Text 5"/>
          <p:cNvSpPr/>
          <p:nvPr/>
        </p:nvSpPr>
        <p:spPr>
          <a:xfrm>
            <a:off x="5400675" y="3143250"/>
            <a:ext cx="1985248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API Handling</a:t>
            </a:r>
            <a:endParaRPr lang="en-US" sz="2400" dirty="0"/>
          </a:p>
        </p:txBody>
      </p:sp>
      <p:sp>
        <p:nvSpPr>
          <p:cNvPr id="10" name="Shape 6"/>
          <p:cNvSpPr/>
          <p:nvPr/>
        </p:nvSpPr>
        <p:spPr>
          <a:xfrm>
            <a:off x="5215533" y="3791188"/>
            <a:ext cx="8489394" cy="15240"/>
          </a:xfrm>
          <a:prstGeom prst="roundRect">
            <a:avLst>
              <a:gd name="adj" fmla="val 680244"/>
            </a:avLst>
          </a:prstGeom>
          <a:solidFill>
            <a:srgbClr val="194A99"/>
          </a:solidFill>
          <a:ln/>
        </p:spPr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2693" y="3837265"/>
            <a:ext cx="3193375" cy="879158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3915847" y="4059912"/>
            <a:ext cx="347067" cy="4338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3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3</a:t>
            </a:r>
            <a:endParaRPr lang="en-US" sz="2700" dirty="0"/>
          </a:p>
        </p:txBody>
      </p:sp>
      <p:sp>
        <p:nvSpPr>
          <p:cNvPr id="13" name="Text 8"/>
          <p:cNvSpPr/>
          <p:nvPr/>
        </p:nvSpPr>
        <p:spPr>
          <a:xfrm>
            <a:off x="5932884" y="4084082"/>
            <a:ext cx="2142887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Data Handling</a:t>
            </a:r>
            <a:endParaRPr lang="en-US" sz="2400" dirty="0"/>
          </a:p>
        </p:txBody>
      </p:sp>
      <p:sp>
        <p:nvSpPr>
          <p:cNvPr id="14" name="Shape 9"/>
          <p:cNvSpPr/>
          <p:nvPr/>
        </p:nvSpPr>
        <p:spPr>
          <a:xfrm>
            <a:off x="5747742" y="4732020"/>
            <a:ext cx="7957185" cy="15240"/>
          </a:xfrm>
          <a:prstGeom prst="roundRect">
            <a:avLst>
              <a:gd name="adj" fmla="val 680244"/>
            </a:avLst>
          </a:prstGeom>
          <a:solidFill>
            <a:srgbClr val="194A99"/>
          </a:solidFill>
          <a:ln/>
        </p:spPr>
      </p:sp>
      <p:pic>
        <p:nvPicPr>
          <p:cNvPr id="1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0483" y="4778097"/>
            <a:ext cx="4257913" cy="879158"/>
          </a:xfrm>
          <a:prstGeom prst="rect">
            <a:avLst/>
          </a:prstGeom>
        </p:spPr>
      </p:pic>
      <p:sp>
        <p:nvSpPr>
          <p:cNvPr id="16" name="Text 10"/>
          <p:cNvSpPr/>
          <p:nvPr/>
        </p:nvSpPr>
        <p:spPr>
          <a:xfrm>
            <a:off x="3915847" y="5000744"/>
            <a:ext cx="347067" cy="4338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3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4</a:t>
            </a:r>
            <a:endParaRPr lang="en-US" sz="2700" dirty="0"/>
          </a:p>
        </p:txBody>
      </p:sp>
      <p:sp>
        <p:nvSpPr>
          <p:cNvPr id="17" name="Text 11"/>
          <p:cNvSpPr/>
          <p:nvPr/>
        </p:nvSpPr>
        <p:spPr>
          <a:xfrm>
            <a:off x="6465213" y="5024914"/>
            <a:ext cx="2786063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State Management</a:t>
            </a:r>
            <a:endParaRPr lang="en-US" sz="2400" dirty="0"/>
          </a:p>
        </p:txBody>
      </p:sp>
      <p:sp>
        <p:nvSpPr>
          <p:cNvPr id="18" name="Shape 12"/>
          <p:cNvSpPr/>
          <p:nvPr/>
        </p:nvSpPr>
        <p:spPr>
          <a:xfrm>
            <a:off x="6280071" y="5672852"/>
            <a:ext cx="7424857" cy="15240"/>
          </a:xfrm>
          <a:prstGeom prst="roundRect">
            <a:avLst>
              <a:gd name="adj" fmla="val 680244"/>
            </a:avLst>
          </a:prstGeom>
          <a:solidFill>
            <a:srgbClr val="194A99"/>
          </a:solidFill>
          <a:ln/>
        </p:spPr>
      </p:sp>
      <p:pic>
        <p:nvPicPr>
          <p:cNvPr id="19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8274" y="5718929"/>
            <a:ext cx="5322332" cy="879158"/>
          </a:xfrm>
          <a:prstGeom prst="rect">
            <a:avLst/>
          </a:prstGeom>
        </p:spPr>
      </p:pic>
      <p:sp>
        <p:nvSpPr>
          <p:cNvPr id="20" name="Text 13"/>
          <p:cNvSpPr/>
          <p:nvPr/>
        </p:nvSpPr>
        <p:spPr>
          <a:xfrm>
            <a:off x="3915847" y="5941576"/>
            <a:ext cx="347067" cy="4338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3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5</a:t>
            </a:r>
            <a:endParaRPr lang="en-US" sz="2700" dirty="0"/>
          </a:p>
        </p:txBody>
      </p:sp>
      <p:sp>
        <p:nvSpPr>
          <p:cNvPr id="21" name="Text 14"/>
          <p:cNvSpPr/>
          <p:nvPr/>
        </p:nvSpPr>
        <p:spPr>
          <a:xfrm>
            <a:off x="6997422" y="5965746"/>
            <a:ext cx="1237417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Security</a:t>
            </a:r>
            <a:endParaRPr lang="en-US" sz="2400" dirty="0"/>
          </a:p>
        </p:txBody>
      </p:sp>
      <p:sp>
        <p:nvSpPr>
          <p:cNvPr id="22" name="Shape 15"/>
          <p:cNvSpPr/>
          <p:nvPr/>
        </p:nvSpPr>
        <p:spPr>
          <a:xfrm>
            <a:off x="6812280" y="6613684"/>
            <a:ext cx="6892647" cy="15240"/>
          </a:xfrm>
          <a:prstGeom prst="roundRect">
            <a:avLst>
              <a:gd name="adj" fmla="val 680244"/>
            </a:avLst>
          </a:prstGeom>
          <a:solidFill>
            <a:srgbClr val="194A99"/>
          </a:solidFill>
          <a:ln/>
        </p:spPr>
      </p:sp>
      <p:pic>
        <p:nvPicPr>
          <p:cNvPr id="23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5945" y="6659761"/>
            <a:ext cx="6386870" cy="879158"/>
          </a:xfrm>
          <a:prstGeom prst="rect">
            <a:avLst/>
          </a:prstGeom>
        </p:spPr>
      </p:pic>
      <p:sp>
        <p:nvSpPr>
          <p:cNvPr id="24" name="Text 16"/>
          <p:cNvSpPr/>
          <p:nvPr/>
        </p:nvSpPr>
        <p:spPr>
          <a:xfrm>
            <a:off x="3915728" y="6882408"/>
            <a:ext cx="347067" cy="4338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3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6</a:t>
            </a:r>
            <a:endParaRPr lang="en-US" sz="2700" dirty="0"/>
          </a:p>
        </p:txBody>
      </p:sp>
      <p:sp>
        <p:nvSpPr>
          <p:cNvPr id="25" name="Text 17"/>
          <p:cNvSpPr/>
          <p:nvPr/>
        </p:nvSpPr>
        <p:spPr>
          <a:xfrm>
            <a:off x="7529632" y="6906578"/>
            <a:ext cx="1824514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Deployment</a:t>
            </a:r>
            <a:endParaRPr lang="en-US" sz="24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1966436"/>
            <a:ext cx="6170771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Challenges Faced</a:t>
            </a:r>
            <a:endParaRPr lang="en-US" sz="4850" dirty="0"/>
          </a:p>
        </p:txBody>
      </p:sp>
      <p:sp>
        <p:nvSpPr>
          <p:cNvPr id="3" name="Shape 1"/>
          <p:cNvSpPr/>
          <p:nvPr/>
        </p:nvSpPr>
        <p:spPr>
          <a:xfrm>
            <a:off x="863798" y="3231356"/>
            <a:ext cx="4136350" cy="3031688"/>
          </a:xfrm>
          <a:prstGeom prst="roundRect">
            <a:avLst>
              <a:gd name="adj" fmla="val 3420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125855" y="3493413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UI Responsiveness</a:t>
            </a:r>
            <a:endParaRPr lang="en-US" sz="2400" dirty="0"/>
          </a:p>
        </p:txBody>
      </p:sp>
      <p:sp>
        <p:nvSpPr>
          <p:cNvPr id="5" name="Text 3"/>
          <p:cNvSpPr/>
          <p:nvPr/>
        </p:nvSpPr>
        <p:spPr>
          <a:xfrm>
            <a:off x="1125855" y="4026932"/>
            <a:ext cx="3612237" cy="15792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Ensuring a consistent and intuitive user experience across various screen sizes and devices.</a:t>
            </a:r>
            <a:endParaRPr lang="en-US" sz="1900" dirty="0"/>
          </a:p>
        </p:txBody>
      </p:sp>
      <p:sp>
        <p:nvSpPr>
          <p:cNvPr id="6" name="Shape 4"/>
          <p:cNvSpPr/>
          <p:nvPr/>
        </p:nvSpPr>
        <p:spPr>
          <a:xfrm>
            <a:off x="5246965" y="3231356"/>
            <a:ext cx="4136350" cy="3031688"/>
          </a:xfrm>
          <a:prstGeom prst="roundRect">
            <a:avLst>
              <a:gd name="adj" fmla="val 3420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5509022" y="3493413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Real-time Updates</a:t>
            </a:r>
            <a:endParaRPr lang="en-US" sz="2400" dirty="0"/>
          </a:p>
        </p:txBody>
      </p:sp>
      <p:sp>
        <p:nvSpPr>
          <p:cNvPr id="8" name="Text 6"/>
          <p:cNvSpPr/>
          <p:nvPr/>
        </p:nvSpPr>
        <p:spPr>
          <a:xfrm>
            <a:off x="5509022" y="4026932"/>
            <a:ext cx="3612237" cy="19740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Providing dynamic and timely updates to users regarding their progress, workout data, and personalized recommendations.</a:t>
            </a:r>
            <a:endParaRPr lang="en-US" sz="1900" dirty="0"/>
          </a:p>
        </p:txBody>
      </p:sp>
      <p:sp>
        <p:nvSpPr>
          <p:cNvPr id="9" name="Shape 7"/>
          <p:cNvSpPr/>
          <p:nvPr/>
        </p:nvSpPr>
        <p:spPr>
          <a:xfrm>
            <a:off x="9630132" y="3231356"/>
            <a:ext cx="4136350" cy="3031688"/>
          </a:xfrm>
          <a:prstGeom prst="roundRect">
            <a:avLst>
              <a:gd name="adj" fmla="val 3420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9892189" y="3493413"/>
            <a:ext cx="3294698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Secure Login Sessions</a:t>
            </a:r>
            <a:endParaRPr lang="en-US" sz="2400" dirty="0"/>
          </a:p>
        </p:txBody>
      </p:sp>
      <p:sp>
        <p:nvSpPr>
          <p:cNvPr id="11" name="Text 9"/>
          <p:cNvSpPr/>
          <p:nvPr/>
        </p:nvSpPr>
        <p:spPr>
          <a:xfrm>
            <a:off x="9892189" y="4026932"/>
            <a:ext cx="3612237" cy="15792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Implementing secure token management and secure route handling to protect user data and privacy.</a:t>
            </a:r>
            <a:endParaRPr lang="en-US" sz="19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2890123"/>
            <a:ext cx="6170771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Conclusion</a:t>
            </a:r>
            <a:endParaRPr lang="en-US" sz="4850" dirty="0"/>
          </a:p>
        </p:txBody>
      </p:sp>
      <p:sp>
        <p:nvSpPr>
          <p:cNvPr id="3" name="Text 1"/>
          <p:cNvSpPr/>
          <p:nvPr/>
        </p:nvSpPr>
        <p:spPr>
          <a:xfrm>
            <a:off x="863798" y="4155043"/>
            <a:ext cx="12902803" cy="11844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BeFit Journey Tracker is a powerful tool that empowers users to take control of their health and fitness goals. With its user-friendly interface, comprehensive features, and future advancements, BeFit is dedicated to making fitness tracking both effective and enjoyable.</a:t>
            </a:r>
            <a:endParaRPr lang="en-US" sz="19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2751296"/>
            <a:ext cx="6170771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Thank You!</a:t>
            </a:r>
            <a:endParaRPr lang="en-US" sz="4850" dirty="0"/>
          </a:p>
        </p:txBody>
      </p:sp>
      <p:sp>
        <p:nvSpPr>
          <p:cNvPr id="3" name="Text 1"/>
          <p:cNvSpPr/>
          <p:nvPr/>
        </p:nvSpPr>
        <p:spPr>
          <a:xfrm>
            <a:off x="863798" y="4016216"/>
            <a:ext cx="12902803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We welcome your feedback and any questions you may have. Visit our live demo to experience BeFit firsthand.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863798" y="5083493"/>
            <a:ext cx="1290280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</a:t>
            </a:r>
            <a:pPr algn="l" indent="0" marL="0">
              <a:lnSpc>
                <a:spcPts val="3100"/>
              </a:lnSpc>
              <a:buNone/>
            </a:pPr>
            <a:r>
              <a:rPr lang="en-US" sz="1900" u="sng" dirty="0">
                <a:solidFill>
                  <a:srgbClr val="609DFF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  <a:hlinkClick r:id="rId1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https://preview--befit-journey-tracker.lovable.app/</a:t>
            </a:r>
            <a:endParaRPr lang="en-US" sz="19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2025-04-12T19:41:55Z</dcterms:created>
  <dcterms:modified xsi:type="dcterms:W3CDTF">2025-04-12T19:41:55Z</dcterms:modified>
</cp:coreProperties>
</file>